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3" r:id="rId6"/>
    <p:sldId id="279" r:id="rId7"/>
    <p:sldId id="265" r:id="rId8"/>
    <p:sldId id="281" r:id="rId9"/>
    <p:sldId id="282" r:id="rId10"/>
    <p:sldId id="285" r:id="rId11"/>
    <p:sldId id="286" r:id="rId12"/>
    <p:sldId id="288" r:id="rId13"/>
    <p:sldId id="287" r:id="rId14"/>
    <p:sldId id="260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5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24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523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45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1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78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00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9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00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4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34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AD44-49BE-4DA0-A27D-891353173048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FBB6-C837-464D-8289-39E6CCAAF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24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597" y="669982"/>
            <a:ext cx="11094271" cy="227092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Cómo producir ambientes de aprendizaje enriquecidos y </a:t>
            </a:r>
            <a:r>
              <a:rPr lang="es-MX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significativos</a:t>
            </a:r>
            <a:br>
              <a:rPr lang="es-MX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-principios </a:t>
            </a: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Didáctica Cultural Inclusiva-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6441" y="5072855"/>
            <a:ext cx="11542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Dr. Luis Fernando Brito Rivera</a:t>
            </a:r>
          </a:p>
          <a:p>
            <a:r>
              <a:rPr lang="es-MX" sz="3600" b="1" dirty="0"/>
              <a:t>Subdirección Regional de Educación Básica Texcoco</a:t>
            </a:r>
          </a:p>
        </p:txBody>
      </p:sp>
    </p:spTree>
    <p:extLst>
      <p:ext uri="{BB962C8B-B14F-4D97-AF65-F5344CB8AC3E}">
        <p14:creationId xmlns:p14="http://schemas.microsoft.com/office/powerpoint/2010/main" val="12018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3988" y="2068982"/>
            <a:ext cx="6707290" cy="2618626"/>
          </a:xfrm>
        </p:spPr>
        <p:txBody>
          <a:bodyPr>
            <a:noAutofit/>
          </a:bodyPr>
          <a:lstStyle/>
          <a:p>
            <a:pPr algn="just"/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docencia se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 cualitativamente, pasando de la reproducción de </a:t>
            </a: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prácticas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constitución de una identidad de aprendiz de profesor que se sustenta en el reconocimiento pleno de la identidad y conocimientos del alumno. </a:t>
            </a: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Aprendo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 docente en la medida en que aprendo del alumno. 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" y="1087395"/>
            <a:ext cx="4361935" cy="44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6073" y="1581663"/>
            <a:ext cx="5292813" cy="4139515"/>
          </a:xfrm>
        </p:spPr>
        <p:txBody>
          <a:bodyPr>
            <a:noAutofit/>
          </a:bodyPr>
          <a:lstStyle/>
          <a:p>
            <a:pPr algn="just"/>
            <a:r>
              <a:rPr lang="es-MX" sz="3200" b="1" dirty="0" smtClean="0"/>
              <a:t/>
            </a:r>
            <a:br>
              <a:rPr lang="es-MX" sz="3200" b="1" dirty="0" smtClean="0"/>
            </a:br>
            <a:r>
              <a:rPr lang="es-MX" sz="3200" b="1" dirty="0"/>
              <a:t/>
            </a:r>
            <a:br>
              <a:rPr lang="es-MX" sz="3200" b="1" dirty="0"/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DCI busca partir de itinerarios más coherentes a las identidades, prácticas culturales e historias de vida de los aprendices </a:t>
            </a: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fomentando relaciones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extendidas con los miembros de la comunidad así como de sus experiencias cotidianas. </a:t>
            </a: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2" y="889686"/>
            <a:ext cx="4860324" cy="55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54129" y="130895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DCI se ajusta produciendo aprendizajes significativos que se convierten en un soporte de producción de la identidad ayudando al aprendiz a saber quién es por medio del reconocimiento e interacción con el contexto.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4" y="1056511"/>
            <a:ext cx="507335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77232" y="951470"/>
            <a:ext cx="5387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Conocer al </a:t>
            </a:r>
            <a:r>
              <a:rPr lang="es-MX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 (quién) </a:t>
            </a:r>
            <a:r>
              <a:rPr lang="es-MX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secuencia </a:t>
            </a:r>
            <a:r>
              <a:rPr lang="es-MX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didáctica (cómo) </a:t>
            </a:r>
            <a:r>
              <a:rPr lang="es-MX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aprendizaje interconectado (qué)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4" y="951470"/>
            <a:ext cx="5424617" cy="50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7" y="174929"/>
            <a:ext cx="11449879" cy="65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0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486" y="568411"/>
            <a:ext cx="5795320" cy="5980670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 </a:t>
            </a:r>
            <a:r>
              <a:rPr lang="es-MX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introducir al profesorado a las nociones básicas de la didáctica cultural inclusiva</a:t>
            </a:r>
            <a:r>
              <a:rPr lang="es-MX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Propósito: </a:t>
            </a:r>
            <a:r>
              <a:rPr lang="es-MX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producir </a:t>
            </a:r>
            <a:r>
              <a:rPr lang="es-MX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zonas de interactividad enriquecida entre alumnos y profesores para ejercer una influencia educativa ajustada a las necesidades de aprendizaje del contexto escolar</a:t>
            </a:r>
            <a:r>
              <a:rPr lang="es-MX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MX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Temática: </a:t>
            </a:r>
            <a:r>
              <a:rPr lang="es-MX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continuidad entre los contextos de educación formal e informal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923" y="321276"/>
            <a:ext cx="4819135" cy="58571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557742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737" y="212783"/>
            <a:ext cx="11212642" cy="2108666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Retos y perspectivas de cambio en la educación</a:t>
            </a:r>
            <a:b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642938" y="1630200"/>
            <a:ext cx="45596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pPr algn="ctr"/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Transformación estructural de las sociedades.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Cambios en el interés del estudio del aprendizaje.</a:t>
            </a:r>
          </a:p>
          <a:p>
            <a:pPr algn="ctr"/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Aprender a aprender.</a:t>
            </a:r>
          </a:p>
          <a:p>
            <a:pPr algn="ctr"/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Aprender a 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enseñar.</a:t>
            </a:r>
            <a:endParaRPr lang="es-MX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800" b="1" dirty="0"/>
          </a:p>
          <a:p>
            <a:pPr algn="ctr"/>
            <a:endParaRPr lang="es-MX" sz="2800" b="1" dirty="0"/>
          </a:p>
          <a:p>
            <a:pPr algn="ctr"/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27" y="1817840"/>
            <a:ext cx="4873976" cy="4445800"/>
          </a:xfrm>
          <a:prstGeom prst="rect">
            <a:avLst/>
          </a:prstGeom>
          <a:solidFill>
            <a:schemeClr val="accent3"/>
          </a:solidFill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1200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496" y="889686"/>
            <a:ext cx="10652460" cy="1569309"/>
          </a:xfrm>
        </p:spPr>
        <p:txBody>
          <a:bodyPr>
            <a:noAutofit/>
          </a:bodyPr>
          <a:lstStyle/>
          <a:p>
            <a:pPr lvl="0" algn="ctr"/>
            <a:r>
              <a:rPr lang="es-MX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MX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MX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79215" y="1416652"/>
            <a:ext cx="4119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aprendizaje es una unidad compleja, interconectada entre el sujeto y su contexto. Su expresión es elíptica y va de menor a mayor grado de complejidad en el recorrido del desarrollo </a:t>
            </a: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humano.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924" y="1580848"/>
            <a:ext cx="4178102" cy="4597530"/>
          </a:xfrm>
          <a:prstGeom prst="rect">
            <a:avLst/>
          </a:prstGeom>
          <a:solidFill>
            <a:schemeClr val="tx1"/>
          </a:solidFill>
          <a:effectLst>
            <a:softEdge rad="88900"/>
          </a:effectLst>
        </p:spPr>
      </p:pic>
      <p:sp>
        <p:nvSpPr>
          <p:cNvPr id="7" name="CuadroTexto 6"/>
          <p:cNvSpPr txBox="1"/>
          <p:nvPr/>
        </p:nvSpPr>
        <p:spPr>
          <a:xfrm>
            <a:off x="1816443" y="231227"/>
            <a:ext cx="818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unidad del aprendizaje</a:t>
            </a:r>
            <a:endParaRPr lang="es-MX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64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3552" y="1281927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MX" sz="25000" dirty="0" smtClean="0"/>
              <a:t>¿Quién?</a:t>
            </a:r>
            <a:endParaRPr lang="es-MX" sz="25000" dirty="0"/>
          </a:p>
        </p:txBody>
      </p:sp>
    </p:spTree>
    <p:extLst>
      <p:ext uri="{BB962C8B-B14F-4D97-AF65-F5344CB8AC3E}">
        <p14:creationId xmlns:p14="http://schemas.microsoft.com/office/powerpoint/2010/main" val="195151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4871" y="191342"/>
            <a:ext cx="11602387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didáctica cultural </a:t>
            </a:r>
            <a:r>
              <a:rPr lang="es-MX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inclusiva</a:t>
            </a:r>
            <a:br>
              <a:rPr lang="es-MX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-principios-</a:t>
            </a:r>
            <a:endParaRPr lang="es-MX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41522" y="2048725"/>
            <a:ext cx="490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/>
          </a:p>
          <a:p>
            <a:pPr algn="ctr"/>
            <a:endParaRPr lang="es-MX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07773" y="1826303"/>
            <a:ext cx="61836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Producir cambios en las competencias de enseñanza y aprendizaje de manera reciproca.</a:t>
            </a:r>
          </a:p>
          <a:p>
            <a:pPr algn="just"/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mpatar el proceso de formación continua con la producción de aprendizajes, según las necesidades y características del alumnado, con un fuerte acento en la autonomía y proactividad de ambos actores. </a:t>
            </a:r>
          </a:p>
          <a:p>
            <a:endParaRPr lang="es-MX" sz="2400" dirty="0" smtClean="0"/>
          </a:p>
          <a:p>
            <a:endParaRPr lang="es-MX" sz="24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839" y="1826303"/>
            <a:ext cx="4406419" cy="41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a1.www.unesco.org/new/typo3temp/pics/3d0f0f5b0d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51703" y="935939"/>
            <a:ext cx="5908589" cy="553900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enseñanza aprendizaje está interconectado con otros elementos de la relación educación-sociedad en lo que se denomina conocimiento distribuido y expendido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Interconexión, entre contextos de aprendizaje formal e informal, como un todo indisoluble por aspectos que componen la cultura de referencia del maestro y alumno.</a:t>
            </a:r>
          </a:p>
          <a:p>
            <a:pPr marL="0" indent="0" algn="just">
              <a:buNone/>
            </a:pP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Conocer al alumno, sus aprendizajes.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1" y="815546"/>
            <a:ext cx="3842950" cy="51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6579" y="2362859"/>
            <a:ext cx="5205840" cy="2468430"/>
          </a:xfrm>
        </p:spPr>
        <p:txBody>
          <a:bodyPr>
            <a:noAutofit/>
          </a:bodyPr>
          <a:lstStyle/>
          <a:p>
            <a:pPr lvl="0" algn="just"/>
            <a:r>
              <a:rPr 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Reconocer 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aquello que el profesor cree, para bien o para mal, sobre las capacidades de sus alumnos y que </a:t>
            </a:r>
            <a:r>
              <a:rPr 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 el tipo de interacción que se tiene en el salón de clases. 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12" y="1161518"/>
            <a:ext cx="4863112" cy="49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75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561" y="2155479"/>
            <a:ext cx="6707290" cy="2618626"/>
          </a:xfrm>
        </p:spPr>
        <p:txBody>
          <a:bodyPr>
            <a:noAutofit/>
          </a:bodyPr>
          <a:lstStyle/>
          <a:p>
            <a:pPr algn="just"/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Denominamos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coherencia </a:t>
            </a: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didáctica a la transposición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niveles de desempeño en el intercambio de los conocimientos del experto hacia los aprendices. </a:t>
            </a: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Conocer la identidad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alumno de secundaria, a través de la construcción de “su historia de vida”, permitirá conectar las SD a las necesidades y sentidos más auténticos del aprendiz.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567" y="751206"/>
            <a:ext cx="3938357" cy="54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84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362</Words>
  <Application>Microsoft Office PowerPoint</Application>
  <PresentationFormat>Panorámica</PresentationFormat>
  <Paragraphs>34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Cómo producir ambientes de aprendizaje enriquecidos y significativos  -principios de la Didáctica Cultural Inclusiva-</vt:lpstr>
      <vt:lpstr>Objetivo: introducir al profesorado a las nociones básicas de la didáctica cultural inclusiva  Propósito: producir zonas de interactividad enriquecida entre alumnos y profesores para ejercer una influencia educativa ajustada a las necesidades de aprendizaje del contexto escolar.  Temática: continuidad entre los contextos de educación formal e informal </vt:lpstr>
      <vt:lpstr>Retos y perspectivas de cambio en la educación </vt:lpstr>
      <vt:lpstr>  </vt:lpstr>
      <vt:lpstr>Presentación de PowerPoint</vt:lpstr>
      <vt:lpstr>La didáctica cultural inclusiva -principios-</vt:lpstr>
      <vt:lpstr>Presentación de PowerPoint</vt:lpstr>
      <vt:lpstr>Reconocer aquello que el profesor cree, para bien o para mal, sobre las capacidades de sus alumnos y que  fundamenta el tipo de interacción que se tiene en el salón de clases. </vt:lpstr>
      <vt:lpstr>Denominamos coherencia didáctica a la transposición de niveles de desempeño en el intercambio de los conocimientos del experto hacia los aprendices.   Conocer la identidad del alumno de secundaria, a través de la construcción de “su historia de vida”, permitirá conectar las SD a las necesidades y sentidos más auténticos del aprendiz.</vt:lpstr>
      <vt:lpstr>La docencia se transforma cualitativamente, pasando de la reproducción de prácticas a la constitución de una identidad de aprendiz de profesor que se sustenta en el reconocimiento pleno de la identidad y conocimientos del alumno.   Aprendo a ser docente en la medida en que aprendo del alumno. </vt:lpstr>
      <vt:lpstr>  La DCI busca partir de itinerarios más coherentes a las identidades, prácticas culturales e historias de vida de los aprendices fomentando relaciones extendidas con los miembros de la comunidad así como de sus experiencias cotidianas.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producir ambientes de aprendizaje enriquecidos y significativos. -Principios de la Didáctica Cultural Inclusiva-</dc:title>
  <dc:creator>luis fernando brito rivera</dc:creator>
  <cp:lastModifiedBy>luis fernando brito rivera</cp:lastModifiedBy>
  <cp:revision>21</cp:revision>
  <dcterms:created xsi:type="dcterms:W3CDTF">2016-05-02T01:35:21Z</dcterms:created>
  <dcterms:modified xsi:type="dcterms:W3CDTF">2016-05-04T18:17:36Z</dcterms:modified>
</cp:coreProperties>
</file>